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99FF"/>
    <a:srgbClr val="FF99FF"/>
    <a:srgbClr val="FFFFFF"/>
    <a:srgbClr val="FFCC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24" autoAdjust="0"/>
  </p:normalViewPr>
  <p:slideViewPr>
    <p:cSldViewPr snapToGrid="0" showGuides="1">
      <p:cViewPr varScale="1">
        <p:scale>
          <a:sx n="68" d="100"/>
          <a:sy n="68" d="100"/>
        </p:scale>
        <p:origin x="816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6A581-9FBC-45BB-8D2A-77D713E0F331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1FD0-9854-4389-B8C3-157A74B03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1FD0-9854-4389-B8C3-157A74B036C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39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06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6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90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4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8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6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46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6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8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06D7-2B78-44B2-957B-69E779FA72CD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9DE5-A771-41B1-938D-C911B9AB0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48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93787" y="148703"/>
            <a:ext cx="3305388" cy="109027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教育体制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直方体 4"/>
          <p:cNvSpPr/>
          <p:nvPr/>
        </p:nvSpPr>
        <p:spPr>
          <a:xfrm>
            <a:off x="2674518" y="2064840"/>
            <a:ext cx="9234145" cy="1171972"/>
          </a:xfrm>
          <a:prstGeom prst="cub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幅広い視野で</a:t>
            </a:r>
            <a:r>
              <a:rPr kumimoji="1" lang="ja-JP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予測的判断をもった看護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が実践できる</a:t>
            </a:r>
          </a:p>
        </p:txBody>
      </p:sp>
      <p:sp>
        <p:nvSpPr>
          <p:cNvPr id="6" name="直方体 5"/>
          <p:cNvSpPr/>
          <p:nvPr/>
        </p:nvSpPr>
        <p:spPr>
          <a:xfrm>
            <a:off x="2186089" y="2968650"/>
            <a:ext cx="9708523" cy="1014211"/>
          </a:xfrm>
          <a:prstGeom prst="cub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ケアの受け手に合う</a:t>
            </a:r>
            <a:r>
              <a:rPr kumimoji="1" lang="ja-JP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個別的な看護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が実践できる</a:t>
            </a:r>
          </a:p>
        </p:txBody>
      </p:sp>
      <p:sp>
        <p:nvSpPr>
          <p:cNvPr id="7" name="直方体 6"/>
          <p:cNvSpPr/>
          <p:nvPr/>
        </p:nvSpPr>
        <p:spPr>
          <a:xfrm>
            <a:off x="1633468" y="3772908"/>
            <a:ext cx="10251583" cy="992273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標準的な看護計画に基づき</a:t>
            </a:r>
            <a:r>
              <a:rPr lang="ja-JP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自立して看護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が実践できる　</a:t>
            </a:r>
            <a:endParaRPr kumimoji="1"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967526" y="5152449"/>
            <a:ext cx="10917525" cy="1086657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看護実践能力　組織役割遂行能力　自己教育・研究能力　自制力　自省力</a:t>
            </a:r>
          </a:p>
        </p:txBody>
      </p:sp>
      <p:sp>
        <p:nvSpPr>
          <p:cNvPr id="9" name="直方体 8"/>
          <p:cNvSpPr/>
          <p:nvPr/>
        </p:nvSpPr>
        <p:spPr>
          <a:xfrm>
            <a:off x="1029045" y="4554812"/>
            <a:ext cx="10875129" cy="842256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基本的な看護手順に従い</a:t>
            </a:r>
            <a:r>
              <a:rPr lang="ja-JP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助言を得て看護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が実践できる</a:t>
            </a:r>
          </a:p>
          <a:p>
            <a:pPr algn="ctr"/>
            <a:endParaRPr kumimoji="1" lang="ja-JP" altLang="en-US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967526" y="4472257"/>
            <a:ext cx="890792" cy="92468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ﾗﾀﾞｰ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Ⅰ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1618445" y="3743803"/>
            <a:ext cx="852689" cy="90268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ﾗﾀﾞｰ</a:t>
            </a:r>
            <a:r>
              <a:rPr lang="en-US" altLang="ja-JP" sz="1600" b="1" dirty="0">
                <a:solidFill>
                  <a:schemeClr val="tx1"/>
                </a:solidFill>
              </a:rPr>
              <a:t>Ⅱ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2" name="直方体 11"/>
          <p:cNvSpPr/>
          <p:nvPr/>
        </p:nvSpPr>
        <p:spPr>
          <a:xfrm>
            <a:off x="2146481" y="2924160"/>
            <a:ext cx="866492" cy="8733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ﾗﾀﾞｰ</a:t>
            </a:r>
            <a:r>
              <a:rPr lang="en-US" altLang="ja-JP" sz="1600" b="1" dirty="0">
                <a:solidFill>
                  <a:schemeClr val="tx1"/>
                </a:solidFill>
              </a:rPr>
              <a:t>Ⅲ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3" name="直方体 12"/>
          <p:cNvSpPr/>
          <p:nvPr/>
        </p:nvSpPr>
        <p:spPr>
          <a:xfrm>
            <a:off x="2674518" y="2064839"/>
            <a:ext cx="862879" cy="93668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ﾗﾀﾞｰ</a:t>
            </a:r>
            <a:r>
              <a:rPr lang="en-US" altLang="ja-JP" sz="1600" b="1" dirty="0">
                <a:solidFill>
                  <a:schemeClr val="tx1"/>
                </a:solidFill>
              </a:rPr>
              <a:t>Ⅳ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4" name="直方体 13"/>
          <p:cNvSpPr/>
          <p:nvPr/>
        </p:nvSpPr>
        <p:spPr>
          <a:xfrm>
            <a:off x="3142546" y="1310625"/>
            <a:ext cx="8778396" cy="986648"/>
          </a:xfrm>
          <a:prstGeom prst="cube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より複雑な状況下で</a:t>
            </a:r>
            <a:r>
              <a:rPr kumimoji="1" lang="ja-JP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最適な手段を選択した看護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が実践できる</a:t>
            </a:r>
          </a:p>
        </p:txBody>
      </p:sp>
      <p:sp>
        <p:nvSpPr>
          <p:cNvPr id="15" name="直方体 14"/>
          <p:cNvSpPr/>
          <p:nvPr/>
        </p:nvSpPr>
        <p:spPr>
          <a:xfrm>
            <a:off x="3142546" y="1310625"/>
            <a:ext cx="890784" cy="9751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ﾗﾀﾞｰ</a:t>
            </a:r>
            <a:r>
              <a:rPr lang="en-US" altLang="ja-JP" sz="1600" b="1" dirty="0">
                <a:solidFill>
                  <a:schemeClr val="tx1"/>
                </a:solidFill>
              </a:rPr>
              <a:t>Ⅴ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>
            <a:off x="7017035" y="934767"/>
            <a:ext cx="3191490" cy="342778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/>
          <p:nvPr/>
        </p:nvSpPr>
        <p:spPr>
          <a:xfrm>
            <a:off x="5877884" y="495108"/>
            <a:ext cx="1828800" cy="397466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ジェラリスト</a:t>
            </a:r>
          </a:p>
        </p:txBody>
      </p:sp>
      <p:sp>
        <p:nvSpPr>
          <p:cNvPr id="18" name="直方体 17"/>
          <p:cNvSpPr/>
          <p:nvPr/>
        </p:nvSpPr>
        <p:spPr>
          <a:xfrm>
            <a:off x="7531744" y="495107"/>
            <a:ext cx="1828800" cy="397466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スペシャリスト</a:t>
            </a:r>
          </a:p>
        </p:txBody>
      </p:sp>
      <p:sp>
        <p:nvSpPr>
          <p:cNvPr id="19" name="直方体 18"/>
          <p:cNvSpPr/>
          <p:nvPr/>
        </p:nvSpPr>
        <p:spPr>
          <a:xfrm>
            <a:off x="9185604" y="492811"/>
            <a:ext cx="1828800" cy="397466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看護管理者</a:t>
            </a:r>
          </a:p>
        </p:txBody>
      </p:sp>
      <p:sp>
        <p:nvSpPr>
          <p:cNvPr id="20" name="環状矢印 19"/>
          <p:cNvSpPr/>
          <p:nvPr/>
        </p:nvSpPr>
        <p:spPr>
          <a:xfrm rot="16980414">
            <a:off x="745757" y="3800407"/>
            <a:ext cx="1029225" cy="90261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環状矢印 20"/>
          <p:cNvSpPr/>
          <p:nvPr/>
        </p:nvSpPr>
        <p:spPr>
          <a:xfrm rot="16980414">
            <a:off x="1252625" y="3091729"/>
            <a:ext cx="1029225" cy="90261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環状矢印 21"/>
          <p:cNvSpPr/>
          <p:nvPr/>
        </p:nvSpPr>
        <p:spPr>
          <a:xfrm rot="16980414">
            <a:off x="1684762" y="2294090"/>
            <a:ext cx="1029225" cy="90261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環状矢印 22"/>
          <p:cNvSpPr/>
          <p:nvPr/>
        </p:nvSpPr>
        <p:spPr>
          <a:xfrm rot="16980414">
            <a:off x="2247372" y="1595723"/>
            <a:ext cx="1029225" cy="90261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87606" y="1007064"/>
            <a:ext cx="6373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＜看護部の支援体制＞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プリセプターシップ制度に基づき、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年目以上のベテラン看護師が日々実践の場で指導する他、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師長や主任、チーム全体で精神面でもサポートします。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また、新人のみならず既卒新人も名札に若葉マークをつけ、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職場全体で温かく見守る体制をとっています。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なので、不安でいっぱいでも大丈夫！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安心して仕事ができます。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04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28" y="455358"/>
            <a:ext cx="9310956" cy="6029848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1533823" y="305217"/>
            <a:ext cx="3024529" cy="10354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同期生からの支援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505107" y="305217"/>
            <a:ext cx="3132894" cy="10354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他職種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からの支援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574187" y="305217"/>
            <a:ext cx="2946755" cy="106159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看護部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からの支援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（看護部長）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930806" y="6146577"/>
            <a:ext cx="5225319" cy="5438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既卒経験者にも必ず支援者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がいます</a:t>
            </a:r>
            <a:endParaRPr kumimoji="1" lang="ja-JP" altLang="en-US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014435" y="1926257"/>
            <a:ext cx="2891526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入職後☛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日間集合研修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その後☛ 部署内教育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回／月程度☛ 集合研修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144558" y="3178790"/>
            <a:ext cx="118735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副看護部長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107845" y="2385850"/>
            <a:ext cx="11365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メンバー達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513912" y="2560441"/>
            <a:ext cx="1265545" cy="30777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プリセプター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820028" y="2603365"/>
            <a:ext cx="116384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主任看護師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155646" y="2720872"/>
            <a:ext cx="10358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教育委員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943298" y="3170728"/>
            <a:ext cx="10358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看護師長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342823" y="1978895"/>
            <a:ext cx="150635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プリセプティ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あなた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4396400" y="5366251"/>
            <a:ext cx="3432412" cy="657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プリセプター制度</a:t>
            </a:r>
            <a:endParaRPr kumimoji="1" lang="ja-JP" altLang="en-US" b="1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3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238</Words>
  <Application>Microsoft Office PowerPoint</Application>
  <PresentationFormat>ワイド画面</PresentationFormat>
  <Paragraphs>43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Arial</vt:lpstr>
      <vt:lpstr>Calibri</vt:lpstr>
      <vt:lpstr>Calibri Light</vt:lpstr>
      <vt:lpstr>Office テーマ</vt:lpstr>
      <vt:lpstr>教育体制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看護部長</dc:creator>
  <cp:lastModifiedBy>看護部長</cp:lastModifiedBy>
  <cp:revision>43</cp:revision>
  <dcterms:created xsi:type="dcterms:W3CDTF">2021-12-16T00:03:02Z</dcterms:created>
  <dcterms:modified xsi:type="dcterms:W3CDTF">2023-04-06T04:25:10Z</dcterms:modified>
</cp:coreProperties>
</file>